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2" r:id="rId5"/>
    <p:sldId id="261" r:id="rId6"/>
    <p:sldId id="263" r:id="rId7"/>
    <p:sldId id="264" r:id="rId8"/>
    <p:sldId id="267" r:id="rId9"/>
    <p:sldId id="268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57166"/>
            <a:ext cx="7772400" cy="3500462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МУНИЦИПАЛЬНОЕ ОБЩЕОБРАЗОВАТЕЛЬНОЕ УРЧРЕЖДЕНИЕ – СРЕДНЯЯ ОБЩЕОБРАЗОВАТЕЛЬНАЯ ШКОЛА №10 г.Орла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Работа педагога-психолога и социального педагога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в целях профилактики эмоционального выгорания с учителем-логопедом </a:t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и другими педагогическими работниками.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Педагог – психолог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Е.В.Цымбалистова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Социальный педагог С.М.Третьякова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Вязание спицами и крючком</a:t>
            </a:r>
            <a:endParaRPr lang="ru-RU" dirty="0"/>
          </a:p>
        </p:txBody>
      </p:sp>
      <p:pic>
        <p:nvPicPr>
          <p:cNvPr id="4" name="Содержимое 3" descr="DSC044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Вязание спицами и крючком</a:t>
            </a:r>
            <a:endParaRPr lang="ru-RU" dirty="0"/>
          </a:p>
        </p:txBody>
      </p:sp>
      <p:pic>
        <p:nvPicPr>
          <p:cNvPr id="4" name="Содержимое 3" descr="DSC044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и броши из лент</a:t>
            </a:r>
            <a:endParaRPr lang="ru-RU" dirty="0"/>
          </a:p>
        </p:txBody>
      </p:sp>
      <p:pic>
        <p:nvPicPr>
          <p:cNvPr id="6" name="Содержимое 5" descr="IMG_20220327_225230_resized_20220407_02064056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7" name="Содержимое 6" descr="IMG_20220327_225350_resized_20220407_0206400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Цветы и броши из лент</a:t>
            </a:r>
            <a:endParaRPr lang="ru-RU" dirty="0"/>
          </a:p>
        </p:txBody>
      </p:sp>
      <p:pic>
        <p:nvPicPr>
          <p:cNvPr id="5" name="Содержимое 4" descr="IMG_20220327_225246_resized_20220407_0206403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20327_225442_resized_20220407_02063978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20327_225601_resized_20220407_020639474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857356" y="428605"/>
            <a:ext cx="6000792" cy="607223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Эмоциональное равновесие педагога восстановлено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00034" y="5715016"/>
            <a:ext cx="7786742" cy="428628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pPr algn="ctr"/>
            <a:endParaRPr lang="ru-RU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endParaRPr lang="ru-RU" sz="12800" i="1" dirty="0" smtClean="0"/>
          </a:p>
          <a:p>
            <a:pPr algn="ctr"/>
            <a:r>
              <a:rPr lang="ru-RU" sz="12800" i="1" dirty="0" smtClean="0"/>
              <a:t>Желаем Вам получать удовольствие от работы и заряжать им окружающих!</a:t>
            </a:r>
            <a:endParaRPr lang="ru-RU" sz="12800" i="1" dirty="0"/>
          </a:p>
        </p:txBody>
      </p:sp>
      <p:pic>
        <p:nvPicPr>
          <p:cNvPr id="4" name="Содержимое 3" descr="DSC0441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13334"/>
            <a:ext cx="5000660" cy="3487302"/>
          </a:xfrm>
        </p:spPr>
      </p:pic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Содержимое 10" descr="Sml-027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43702" y="2500306"/>
            <a:ext cx="1938215" cy="20717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28599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песком и природным камнем</a:t>
            </a:r>
            <a:endParaRPr lang="ru-RU" dirty="0"/>
          </a:p>
        </p:txBody>
      </p:sp>
      <p:pic>
        <p:nvPicPr>
          <p:cNvPr id="5" name="Содержимое 4" descr="20191212_12215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20191212_12224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песком и природным камнем</a:t>
            </a:r>
            <a:endParaRPr lang="ru-RU" dirty="0"/>
          </a:p>
        </p:txBody>
      </p:sp>
      <p:pic>
        <p:nvPicPr>
          <p:cNvPr id="9" name="Содержимое 8" descr="DSC044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  <p:pic>
        <p:nvPicPr>
          <p:cNvPr id="8" name="Содержимое 7" descr="DSC04420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песком и природным камнем</a:t>
            </a:r>
            <a:endParaRPr lang="ru-RU" dirty="0"/>
          </a:p>
        </p:txBody>
      </p:sp>
      <p:pic>
        <p:nvPicPr>
          <p:cNvPr id="7" name="Содержимое 6" descr="DSC044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Содержимое 7" descr="DSC044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Гимнастика, доступная на рабочем месте</a:t>
            </a:r>
            <a:endParaRPr lang="ru-RU" dirty="0"/>
          </a:p>
        </p:txBody>
      </p:sp>
      <p:pic>
        <p:nvPicPr>
          <p:cNvPr id="5" name="Содержимое 4" descr="DSC044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441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Гимнастика, доступная на рабочем месте</a:t>
            </a:r>
            <a:endParaRPr lang="ru-RU" dirty="0"/>
          </a:p>
        </p:txBody>
      </p:sp>
      <p:pic>
        <p:nvPicPr>
          <p:cNvPr id="5" name="Содержимое 4" descr="DSC044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441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Гимнастика, доступная на рабочем месте</a:t>
            </a:r>
            <a:endParaRPr lang="ru-RU" dirty="0"/>
          </a:p>
        </p:txBody>
      </p:sp>
      <p:pic>
        <p:nvPicPr>
          <p:cNvPr id="6" name="Содержимое 5" descr="DSC044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Содержимое 6" descr="DSC044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Нейрогимнастика</a:t>
            </a:r>
            <a:r>
              <a:rPr lang="ru-RU" dirty="0" smtClean="0"/>
              <a:t> для педагогов</a:t>
            </a:r>
            <a:endParaRPr lang="ru-RU" dirty="0"/>
          </a:p>
        </p:txBody>
      </p:sp>
      <p:pic>
        <p:nvPicPr>
          <p:cNvPr id="5" name="Содержимое 4" descr="DSC0442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DSC044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Bookman Old Style" pitchFamily="18" charset="0"/>
              </a:rPr>
              <a:t>Наши увлечения.</a:t>
            </a:r>
            <a:br>
              <a:rPr lang="ru-RU" dirty="0" smtClean="0">
                <a:latin typeface="Bookman Old Style" pitchFamily="18" charset="0"/>
              </a:rPr>
            </a:br>
            <a:r>
              <a:rPr lang="ru-RU" dirty="0" smtClean="0">
                <a:latin typeface="Bookman Old Style" pitchFamily="18" charset="0"/>
              </a:rPr>
              <a:t>Жгуты из бисера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20220407_21282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Содержимое 5" descr="20220320_20351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96</Words>
  <Application>Microsoft Office PowerPoint</Application>
  <PresentationFormat>Экран (4:3)</PresentationFormat>
  <Paragraphs>42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Times New Roman</vt:lpstr>
      <vt:lpstr>Тема Office</vt:lpstr>
      <vt:lpstr>МУНИЦИПАЛЬНОЕ ОБЩЕОБРАЗОВАТЕЛЬНОЕ УРЧРЕЖДЕНИЕ – СРЕДНЯЯ ОБЩЕОБРАЗОВАТЕЛЬНАЯ ШКОЛА №10 г.Орла   Работа педагога-психолога и социального педагога в целях профилактики эмоционального выгорания с учителем-логопедом  и другими педагогическими работниками.  </vt:lpstr>
      <vt:lpstr>Работа с песком и природным камнем</vt:lpstr>
      <vt:lpstr>Работа с песком и природным камнем</vt:lpstr>
      <vt:lpstr>Работа с песком и природным камнем</vt:lpstr>
      <vt:lpstr>Гимнастика, доступная на рабочем месте</vt:lpstr>
      <vt:lpstr>Гимнастика, доступная на рабочем месте</vt:lpstr>
      <vt:lpstr>Гимнастика, доступная на рабочем месте</vt:lpstr>
      <vt:lpstr>Нейрогимнастика для педагогов</vt:lpstr>
      <vt:lpstr>  Наши увлечения. Жгуты из бисера  </vt:lpstr>
      <vt:lpstr>Вязание спицами и крючком</vt:lpstr>
      <vt:lpstr>Вязание спицами и крючком</vt:lpstr>
      <vt:lpstr>Цветы и броши из лент</vt:lpstr>
      <vt:lpstr>Цветы и броши из лент</vt:lpstr>
      <vt:lpstr>Презентация PowerPoint</vt:lpstr>
      <vt:lpstr> Эмоциональное равновесие педагога восстановлено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ОБЩЕОБРАЗОВАТЕЛЬНОЕ УРЧРЕЖДЕНИЕ – СРЕДНЯЯ ОБЩЕОБРАЗОВАТЕЛЬНАЯ ШКОЛА №10 г.Орла   Работа педагога-психолога и социального педагога в целях профилактики эмоционального выгорания с учителем-логопедом  и другими педагогическими работниками.</dc:title>
  <dc:creator>Пользователь</dc:creator>
  <cp:lastModifiedBy>netb</cp:lastModifiedBy>
  <cp:revision>17</cp:revision>
  <dcterms:created xsi:type="dcterms:W3CDTF">2022-04-07T11:07:42Z</dcterms:created>
  <dcterms:modified xsi:type="dcterms:W3CDTF">2022-04-28T13:13:20Z</dcterms:modified>
</cp:coreProperties>
</file>